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61" r:id="rId4"/>
    <p:sldId id="257" r:id="rId5"/>
    <p:sldId id="258" r:id="rId6"/>
    <p:sldId id="259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00042"/>
            <a:ext cx="6429420" cy="3868742"/>
          </a:xfrm>
        </p:spPr>
        <p:txBody>
          <a:bodyPr>
            <a:norm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Мудрым ни кто не родился, а научился.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928670"/>
            <a:ext cx="6400800" cy="47149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520 см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…мм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…мм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6400 мм 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…дм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720 м 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…см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 мм 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…см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146 дм =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…см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2кг = …г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1928802"/>
            <a:ext cx="4429156" cy="1643074"/>
          </a:xfrm>
        </p:spPr>
        <p:txBody>
          <a:bodyPr>
            <a:normAutofit/>
          </a:bodyPr>
          <a:lstStyle/>
          <a:p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1ц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6786610" cy="4011618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Тема: «Единицы массы. Тонна, центнер»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5857916" cy="5154626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Цель: познакомиться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 новыми единицами измерения массы, установить соотношения тонны и центнера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1т   1ц   1кг   1г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Дуга 5"/>
          <p:cNvSpPr/>
          <p:nvPr/>
        </p:nvSpPr>
        <p:spPr>
          <a:xfrm rot="8186598">
            <a:off x="2433760" y="1288410"/>
            <a:ext cx="1643074" cy="150019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уга 6"/>
          <p:cNvSpPr/>
          <p:nvPr/>
        </p:nvSpPr>
        <p:spPr>
          <a:xfrm rot="8186598">
            <a:off x="3719690" y="1288262"/>
            <a:ext cx="1643074" cy="150019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Дуга 7"/>
          <p:cNvSpPr/>
          <p:nvPr/>
        </p:nvSpPr>
        <p:spPr>
          <a:xfrm rot="8186598">
            <a:off x="5148449" y="1288260"/>
            <a:ext cx="1643074" cy="150019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071810"/>
            <a:ext cx="857256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43372" y="3071810"/>
            <a:ext cx="785818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100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72132" y="3071810"/>
            <a:ext cx="857256" cy="571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1000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Учебник, № 7, 8</a:t>
            </a:r>
            <a:r>
              <a:rPr lang="ru-RU" smtClean="0"/>
              <a:t>, стр.105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26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85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Мудрым ни кто не родился, а научился. </vt:lpstr>
      <vt:lpstr>Презентация PowerPoint</vt:lpstr>
      <vt:lpstr>1ц</vt:lpstr>
      <vt:lpstr>Тема: «Единицы массы. Тонна, центнер» </vt:lpstr>
      <vt:lpstr>Цель: познакомиться с новыми единицами измерения массы, установить соотношения тонны и центнера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</cp:revision>
  <dcterms:modified xsi:type="dcterms:W3CDTF">2020-05-08T04:11:16Z</dcterms:modified>
</cp:coreProperties>
</file>